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06" r:id="rId2"/>
    <p:sldId id="336" r:id="rId3"/>
    <p:sldId id="341" r:id="rId4"/>
    <p:sldId id="30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42" r:id="rId14"/>
    <p:sldId id="33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681" autoAdjust="0"/>
  </p:normalViewPr>
  <p:slideViewPr>
    <p:cSldViewPr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3E307-826B-4035-AD5B-354EBFF3A834}" type="datetimeFigureOut">
              <a:rPr lang="en-AU" smtClean="0"/>
              <a:t>24/10/2018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46E2BE-34E7-427D-899F-E4D17756449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0617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6E2BE-34E7-427D-899F-E4D17756449F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4211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D207-5039-428B-943B-0F12F9B80E70}" type="datetimeFigureOut">
              <a:rPr lang="en-AU" smtClean="0"/>
              <a:t>24/10/2018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4FEF-1A0E-409C-891E-4462FE20A14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0636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D207-5039-428B-943B-0F12F9B80E70}" type="datetimeFigureOut">
              <a:rPr lang="en-AU" smtClean="0"/>
              <a:t>24/10/2018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4FEF-1A0E-409C-891E-4462FE20A14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1751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D207-5039-428B-943B-0F12F9B80E70}" type="datetimeFigureOut">
              <a:rPr lang="en-AU" smtClean="0"/>
              <a:t>24/10/2018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4FEF-1A0E-409C-891E-4462FE20A14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3219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D207-5039-428B-943B-0F12F9B80E70}" type="datetimeFigureOut">
              <a:rPr lang="en-AU" smtClean="0"/>
              <a:t>24/10/2018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4FEF-1A0E-409C-891E-4462FE20A14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6110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D207-5039-428B-943B-0F12F9B80E70}" type="datetimeFigureOut">
              <a:rPr lang="en-AU" smtClean="0"/>
              <a:t>24/10/2018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4FEF-1A0E-409C-891E-4462FE20A14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0271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D207-5039-428B-943B-0F12F9B80E70}" type="datetimeFigureOut">
              <a:rPr lang="en-AU" smtClean="0"/>
              <a:t>24/10/2018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4FEF-1A0E-409C-891E-4462FE20A14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7956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D207-5039-428B-943B-0F12F9B80E70}" type="datetimeFigureOut">
              <a:rPr lang="en-AU" smtClean="0"/>
              <a:t>24/10/2018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4FEF-1A0E-409C-891E-4462FE20A14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5644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D207-5039-428B-943B-0F12F9B80E70}" type="datetimeFigureOut">
              <a:rPr lang="en-AU" smtClean="0"/>
              <a:t>24/10/2018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4FEF-1A0E-409C-891E-4462FE20A14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2319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D207-5039-428B-943B-0F12F9B80E70}" type="datetimeFigureOut">
              <a:rPr lang="en-AU" smtClean="0"/>
              <a:t>24/10/2018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4FEF-1A0E-409C-891E-4462FE20A14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5562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D207-5039-428B-943B-0F12F9B80E70}" type="datetimeFigureOut">
              <a:rPr lang="en-AU" smtClean="0"/>
              <a:t>24/10/2018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4FEF-1A0E-409C-891E-4462FE20A14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7638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D207-5039-428B-943B-0F12F9B80E70}" type="datetimeFigureOut">
              <a:rPr lang="en-AU" smtClean="0"/>
              <a:t>24/10/2018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4FEF-1A0E-409C-891E-4462FE20A14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4779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BD207-5039-428B-943B-0F12F9B80E70}" type="datetimeFigureOut">
              <a:rPr lang="en-AU" smtClean="0"/>
              <a:t>24/10/2018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44FEF-1A0E-409C-891E-4462FE20A14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567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F:\New folder\chua va mon de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5481641" cy="454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:\New folder\nguoi mu 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73134" y="2585209"/>
            <a:ext cx="3270866" cy="42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-93630"/>
            <a:ext cx="883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30th Sunday in Ordinary Time - Year B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572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3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0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 Thường Niên Năm B</a:t>
            </a:r>
            <a:endParaRPr lang="en-AU" sz="32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05000" y="5619462"/>
            <a:ext cx="54102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</a:rPr>
              <a:t>28/10/2018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H</a:t>
            </a:r>
            <a:r>
              <a:rPr lang="en-AU" sz="2000" dirty="0" err="1">
                <a:solidFill>
                  <a:srgbClr val="FF0000"/>
                </a:solidFill>
              </a:rPr>
              <a:t>ùng</a:t>
            </a:r>
            <a:r>
              <a:rPr lang="en-AU" sz="2000" dirty="0">
                <a:solidFill>
                  <a:srgbClr val="FF0000"/>
                </a:solidFill>
              </a:rPr>
              <a:t> Ph</a:t>
            </a:r>
            <a:r>
              <a:rPr lang="vi-VN" sz="2000" dirty="0">
                <a:solidFill>
                  <a:srgbClr val="FF0000"/>
                </a:solidFill>
              </a:rPr>
              <a:t>ư</a:t>
            </a:r>
            <a:r>
              <a:rPr lang="en-US" sz="2000" dirty="0" err="1">
                <a:solidFill>
                  <a:srgbClr val="FF0000"/>
                </a:solidFill>
              </a:rPr>
              <a:t>ơng</a:t>
            </a:r>
            <a:r>
              <a:rPr lang="en-US" sz="2000" dirty="0">
                <a:solidFill>
                  <a:srgbClr val="FF0000"/>
                </a:solidFill>
              </a:rPr>
              <a:t> &amp; Thanh </a:t>
            </a:r>
            <a:r>
              <a:rPr lang="en-US" sz="2000" dirty="0" err="1">
                <a:solidFill>
                  <a:srgbClr val="FF0000"/>
                </a:solidFill>
              </a:rPr>
              <a:t>Quảng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thực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hiện</a:t>
            </a:r>
            <a:endParaRPr lang="en-A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606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334000"/>
            <a:ext cx="8892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mù liền vất áo choàng lại,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 phắt dậy mà đến gần Đức Giê-su.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188639"/>
            <a:ext cx="184491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throwing off his cloak, he jumped up and went to Jesus. 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7010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922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27984" y="3861048"/>
            <a:ext cx="45365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hỏi: "Anh muốn tôi làm gì cho anh?" Anh mù đáp: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"Thưa Thầy, xin cho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 nhìn thấy được."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39" y="107122"/>
            <a:ext cx="42902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Jesus spoke, ‘What do you want me to do for you?’ ‘</a:t>
            </a:r>
            <a:r>
              <a:rPr lang="en-AU" sz="3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Rabbuni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,’ the blind man said to him ‘Master, let me see again.’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0"/>
            <a:ext cx="490220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33" y="3643838"/>
            <a:ext cx="4331929" cy="324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005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4567297"/>
            <a:ext cx="886711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nói: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"Anh hãy đi, lòng tin của anh đã cứu anh!"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Tức khắc, anh ta nhìn thấy được và đi theo Người trên con đường Người đi…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42982"/>
            <a:ext cx="32537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said to him, ‘Go; your faith has saved you.’ And immediately his sight returned and he followed him along the road…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04" y="-17172"/>
            <a:ext cx="5814096" cy="4360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232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country and sky g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88" y="1"/>
            <a:ext cx="91711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6200" y="58326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30th Sunday in Ordinary Time - Year B</a:t>
            </a:r>
          </a:p>
        </p:txBody>
      </p:sp>
      <p:sp>
        <p:nvSpPr>
          <p:cNvPr id="9" name="Rectangle 8"/>
          <p:cNvSpPr/>
          <p:nvPr/>
        </p:nvSpPr>
        <p:spPr>
          <a:xfrm>
            <a:off x="-13594" y="62983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3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0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 Thường Niên Năm B</a:t>
            </a:r>
            <a:endParaRPr lang="en-AU" sz="32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0" name="Picture 3" descr="J:\New folder\chua ( new )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93221"/>
            <a:ext cx="5715000" cy="487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F:\New folder\nguoi mu 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8" y="2965671"/>
            <a:ext cx="3505200" cy="390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53640" y="6250687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28/10/2018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118554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country and sky g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F:\New folder\chua va mon de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158" y="1143000"/>
            <a:ext cx="5155842" cy="427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:\New folder\nguoi mu 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90" y="2764665"/>
            <a:ext cx="3139242" cy="410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2400" y="0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30th Sunday in Ordinary Time - Year B</a:t>
            </a:r>
          </a:p>
        </p:txBody>
      </p:sp>
      <p:sp>
        <p:nvSpPr>
          <p:cNvPr id="8" name="Rectangle 7"/>
          <p:cNvSpPr/>
          <p:nvPr/>
        </p:nvSpPr>
        <p:spPr>
          <a:xfrm>
            <a:off x="268363" y="541299"/>
            <a:ext cx="87596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3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0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 Thường Niên Năm B</a:t>
            </a:r>
            <a:endParaRPr lang="en-AU" sz="32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95487" y="6270830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28/10/2018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3996857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ountry and sky g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51"/>
            <a:ext cx="9144000" cy="684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:\New folder\chua va mon de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55" y="1828800"/>
            <a:ext cx="5481641" cy="454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New folder\nguoi mu 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73" y="2278665"/>
            <a:ext cx="4114799" cy="457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2400" y="20730"/>
            <a:ext cx="883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30th Sunday in Ordinary Time - Year B</a:t>
            </a:r>
          </a:p>
        </p:txBody>
      </p:sp>
      <p:sp>
        <p:nvSpPr>
          <p:cNvPr id="9" name="Rectangle 8"/>
          <p:cNvSpPr/>
          <p:nvPr/>
        </p:nvSpPr>
        <p:spPr>
          <a:xfrm>
            <a:off x="-56661" y="578502"/>
            <a:ext cx="9177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3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0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 Thường Niên Năm B</a:t>
            </a:r>
            <a:endParaRPr lang="en-AU" sz="32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4975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Image result for country and sky g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New folder\nguoi mu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55389" y="2757152"/>
            <a:ext cx="3139242" cy="410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:\New folder\chua ( new ) 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67496"/>
            <a:ext cx="2285045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2400" y="555000"/>
            <a:ext cx="92823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3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0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 Thường Niên Năm B</a:t>
            </a:r>
            <a:endParaRPr lang="en-AU" sz="32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3990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30th Sunday in Ordinary Time - Year B</a:t>
            </a:r>
          </a:p>
        </p:txBody>
      </p:sp>
    </p:spTree>
    <p:extLst>
      <p:ext uri="{BB962C8B-B14F-4D97-AF65-F5344CB8AC3E}">
        <p14:creationId xmlns:p14="http://schemas.microsoft.com/office/powerpoint/2010/main" val="4185734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90" y="0"/>
            <a:ext cx="9180490" cy="6885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 descr="C:\Users\JOSEPH HUNG\Pictures\Pictures\tai lieu tu Hp 07-10-17\Pictures\hinh cut\Mar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879" y="1068309"/>
            <a:ext cx="3238912" cy="173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791200" y="1066800"/>
            <a:ext cx="3112961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Gospel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Mark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10:46-52</a:t>
            </a:r>
          </a:p>
          <a:p>
            <a:pPr algn="ctr"/>
            <a:r>
              <a:rPr lang="en-A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A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A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A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A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Mác-cô</a:t>
            </a:r>
            <a:endParaRPr lang="en-A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A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10:46-52</a:t>
            </a:r>
          </a:p>
        </p:txBody>
      </p:sp>
    </p:spTree>
    <p:extLst>
      <p:ext uri="{BB962C8B-B14F-4D97-AF65-F5344CB8AC3E}">
        <p14:creationId xmlns:p14="http://schemas.microsoft.com/office/powerpoint/2010/main" val="690962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4800"/>
            <a:ext cx="2209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Jesus left Jericho with his disciples and a large crowd, 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5410200"/>
            <a:ext cx="87276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và các môn đệ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 thành Giê-ri-khô.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306" y="31687"/>
            <a:ext cx="6806096" cy="510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261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38533"/>
            <a:ext cx="24487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Bartimaeus (that is, the son of Timaeus),         a blind beggar, was sitting at the side of the road.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79512" y="4717275"/>
            <a:ext cx="87129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Đức Giê-su cùng với các môn đệ và một đám người khá đông ra khỏi thành Giê-ri-khô, thì có một người mù đang ngồi ăn xin bên vệ đường, tên anh ta là Ba-ti-mê, con ông Ti-mê.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-64275"/>
            <a:ext cx="6284843" cy="471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3998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4875275"/>
            <a:ext cx="8928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Vừa nghe nói đó là Đức Giê-su Na-da-rét,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ta bắt đầu kêu lên rằng: "Lạy ông Giê-su, Con vua Đa-vít, xin dủ lòng thương tôi!"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88639"/>
            <a:ext cx="290149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he heard that it was Jesus of Nazareth, he began to shout and to say, ‘Son of David, Jesus, have pity on me.’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497" y="26318"/>
            <a:ext cx="6278945" cy="4709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988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157192"/>
            <a:ext cx="8928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 người quát nạt bảo anh ta im đi, nhưng anh ta càng kêu lớn tiếng : "Lạy Con vua Đa-vít, xin dủ lòng thương tôi !"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5" y="188640"/>
            <a:ext cx="26642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many of them scolded him and told him to keep quiet, but he only shouted all the louder, ‘Son of David, have pity on me.’ 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-1"/>
            <a:ext cx="6372199" cy="4779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9547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306" y="3570985"/>
            <a:ext cx="46046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đứng lại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nói: "Gọi anh ta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 đây!" Người ta gọi anh mù và bảo: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"Cứ yên tâm, đứng dậy, Người gọi anh đấy!"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89966" y="188640"/>
            <a:ext cx="42745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stopped and said, ‘Call him here.’ So they called the blind man. ‘Courage,’ they said ‘get up; he is calling you.’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-1"/>
            <a:ext cx="4761314" cy="357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6409" y="3570985"/>
            <a:ext cx="4469454" cy="3352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9657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446</Words>
  <Application>Microsoft Office PowerPoint</Application>
  <PresentationFormat>On-screen Show (4:3)</PresentationFormat>
  <Paragraphs>46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Anthony Nguyen</cp:lastModifiedBy>
  <cp:revision>29</cp:revision>
  <dcterms:created xsi:type="dcterms:W3CDTF">2018-06-04T05:54:13Z</dcterms:created>
  <dcterms:modified xsi:type="dcterms:W3CDTF">2018-10-24T05:22:15Z</dcterms:modified>
</cp:coreProperties>
</file>